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941-7672-4D1F-BFDC-34D5C74AACB0}" type="datetimeFigureOut">
              <a:rPr lang="it-IT" smtClean="0"/>
              <a:pPr/>
              <a:t>27/04/2022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F967-E875-47B9-A971-40138929B4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941-7672-4D1F-BFDC-34D5C74AACB0}" type="datetimeFigureOut">
              <a:rPr lang="it-IT" smtClean="0"/>
              <a:pPr/>
              <a:t>27/04/2022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F967-E875-47B9-A971-40138929B4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941-7672-4D1F-BFDC-34D5C74AACB0}" type="datetimeFigureOut">
              <a:rPr lang="it-IT" smtClean="0"/>
              <a:pPr/>
              <a:t>27/04/2022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F967-E875-47B9-A971-40138929B4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941-7672-4D1F-BFDC-34D5C74AACB0}" type="datetimeFigureOut">
              <a:rPr lang="it-IT" smtClean="0"/>
              <a:pPr/>
              <a:t>27/04/2022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F967-E875-47B9-A971-40138929B4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941-7672-4D1F-BFDC-34D5C74AACB0}" type="datetimeFigureOut">
              <a:rPr lang="it-IT" smtClean="0"/>
              <a:pPr/>
              <a:t>27/04/2022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F967-E875-47B9-A971-40138929B4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941-7672-4D1F-BFDC-34D5C74AACB0}" type="datetimeFigureOut">
              <a:rPr lang="it-IT" smtClean="0"/>
              <a:pPr/>
              <a:t>27/04/2022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F967-E875-47B9-A971-40138929B4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941-7672-4D1F-BFDC-34D5C74AACB0}" type="datetimeFigureOut">
              <a:rPr lang="it-IT" smtClean="0"/>
              <a:pPr/>
              <a:t>27/04/2022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F967-E875-47B9-A971-40138929B4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941-7672-4D1F-BFDC-34D5C74AACB0}" type="datetimeFigureOut">
              <a:rPr lang="it-IT" smtClean="0"/>
              <a:pPr/>
              <a:t>27/04/2022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F967-E875-47B9-A971-40138929B4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941-7672-4D1F-BFDC-34D5C74AACB0}" type="datetimeFigureOut">
              <a:rPr lang="it-IT" smtClean="0"/>
              <a:pPr/>
              <a:t>27/04/2022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F967-E875-47B9-A971-40138929B4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941-7672-4D1F-BFDC-34D5C74AACB0}" type="datetimeFigureOut">
              <a:rPr lang="it-IT" smtClean="0"/>
              <a:pPr/>
              <a:t>27/04/2022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F967-E875-47B9-A971-40138929B4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941-7672-4D1F-BFDC-34D5C74AACB0}" type="datetimeFigureOut">
              <a:rPr lang="it-IT" smtClean="0"/>
              <a:pPr/>
              <a:t>27/04/2022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F967-E875-47B9-A971-40138929B4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5941-7672-4D1F-BFDC-34D5C74AACB0}" type="datetimeFigureOut">
              <a:rPr lang="it-IT" smtClean="0"/>
              <a:pPr/>
              <a:t>27/04/2022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F967-E875-47B9-A971-40138929B48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immagine 14" descr="cap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 b="14059"/>
          <a:stretch>
            <a:fillRect/>
          </a:stretch>
        </p:blipFill>
        <p:spPr>
          <a:xfrm>
            <a:off x="1792288" y="612775"/>
            <a:ext cx="5486400" cy="3536305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53136"/>
            <a:ext cx="8225742" cy="183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273050"/>
            <a:ext cx="8352928" cy="92370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N</a:t>
            </a:r>
            <a:r>
              <a:rPr lang="it-IT" dirty="0" smtClean="0">
                <a:solidFill>
                  <a:srgbClr val="002060"/>
                </a:solidFill>
              </a:rPr>
              <a:t>el teatro di </a:t>
            </a:r>
            <a:r>
              <a:rPr lang="it-IT" dirty="0" err="1" smtClean="0">
                <a:solidFill>
                  <a:srgbClr val="002060"/>
                </a:solidFill>
              </a:rPr>
              <a:t>Castelseprio</a:t>
            </a:r>
            <a:r>
              <a:rPr lang="it-IT" dirty="0" smtClean="0">
                <a:solidFill>
                  <a:srgbClr val="002060"/>
                </a:solidFill>
              </a:rPr>
              <a:t> 9 per conoscere in formato audiovisivo le gesta dell'eroe che salva il mondo dalla plastica 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1" name="Immagine 10" descr="C:\Users\utente\Downloads\20220427_101847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96552" y="2276872"/>
            <a:ext cx="4248472" cy="252028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2" name="Segnaposto contenuto 11" descr="C:\Users\utente\Downloads\20220427_1013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00809"/>
            <a:ext cx="5688632" cy="396044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Eccolo! È lui il protagonista del cartone </a:t>
            </a:r>
            <a:r>
              <a:rPr lang="it-IT" sz="2800" smtClean="0">
                <a:solidFill>
                  <a:srgbClr val="002060"/>
                </a:solidFill>
              </a:rPr>
              <a:t>animato…</a:t>
            </a:r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8" name="Segnaposto contenuto 7" descr="C:\Users\utente\Downloads\20220427_121326.jpg"/>
          <p:cNvPicPr>
            <a:picLocks noGrp="1"/>
          </p:cNvPicPr>
          <p:nvPr>
            <p:ph idx="1"/>
          </p:nvPr>
        </p:nvPicPr>
        <p:blipFill>
          <a:blip r:embed="rId2" cstate="print"/>
          <a:srcRect l="3319" t="24585" r="5913" b="20021"/>
          <a:stretch>
            <a:fillRect/>
          </a:stretch>
        </p:blipFill>
        <p:spPr bwMode="auto">
          <a:xfrm>
            <a:off x="1547664" y="1556792"/>
            <a:ext cx="6089037" cy="392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solidFill>
                  <a:srgbClr val="002060"/>
                </a:solidFill>
              </a:rPr>
              <a:t>…</a:t>
            </a:r>
            <a:r>
              <a:rPr lang="it-IT" sz="2200" dirty="0" err="1" smtClean="0">
                <a:solidFill>
                  <a:srgbClr val="002060"/>
                </a:solidFill>
              </a:rPr>
              <a:t>che</a:t>
            </a:r>
            <a:r>
              <a:rPr lang="it-IT" sz="2200" dirty="0" smtClean="0">
                <a:solidFill>
                  <a:srgbClr val="002060"/>
                </a:solidFill>
              </a:rPr>
              <a:t> a sorpresa si presenta in carne ed ossa per la gioia di tutti i bambini!</a:t>
            </a:r>
            <a:endParaRPr lang="it-IT" sz="2200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 descr="C:\Users\utente\Downloads\20220427_101945.jpg"/>
          <p:cNvPicPr>
            <a:picLocks noGrp="1"/>
          </p:cNvPicPr>
          <p:nvPr>
            <p:ph idx="1"/>
          </p:nvPr>
        </p:nvPicPr>
        <p:blipFill>
          <a:blip r:embed="rId2" cstate="print"/>
          <a:srcRect l="17722"/>
          <a:stretch>
            <a:fillRect/>
          </a:stretch>
        </p:blipFill>
        <p:spPr bwMode="auto">
          <a:xfrm rot="5400000">
            <a:off x="1943705" y="1448780"/>
            <a:ext cx="5544620" cy="475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 descr="C:\Users\utente\Downloads\20220427_102019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77072"/>
            <a:ext cx="4319463" cy="229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22946"/>
          <a:stretch>
            <a:fillRect/>
          </a:stretch>
        </p:blipFill>
        <p:spPr bwMode="auto">
          <a:xfrm>
            <a:off x="251520" y="260648"/>
            <a:ext cx="4608512" cy="33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egnaposto contenuto 7" descr="C:\Users\utente\Downloads\20220427_101957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52120" y="476672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C:\Users\utente\Downloads\20220427_10193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96552" y="1412776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4427984" y="2348880"/>
            <a:ext cx="4536504" cy="108012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CIAO CAPITAN AMBIENTE!!!</a:t>
            </a:r>
            <a:endParaRPr lang="it-IT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51</Words>
  <Application>Microsoft Office PowerPoint</Application>
  <PresentationFormat>Presentazione su schermo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Nel teatro di Castelseprio 9 per conoscere in formato audiovisivo le gesta dell'eroe che salva il mondo dalla plastica </vt:lpstr>
      <vt:lpstr>Eccolo! È lui il protagonista del cartone animato…</vt:lpstr>
      <vt:lpstr>…che a sorpresa si presenta in carne ed ossa per la gioia di tutti i bambini!</vt:lpstr>
      <vt:lpstr>Diapositiva 5</vt:lpstr>
      <vt:lpstr>Diapositiva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8</cp:revision>
  <dcterms:created xsi:type="dcterms:W3CDTF">2022-04-27T11:41:16Z</dcterms:created>
  <dcterms:modified xsi:type="dcterms:W3CDTF">2022-04-27T12:57:41Z</dcterms:modified>
</cp:coreProperties>
</file>