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p:clrMru>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2523F228-5D20-49FE-B139-261A7BE5D71B}" type="datetimeFigureOut">
              <a:rPr lang="it-IT" smtClean="0"/>
              <a:t>03/02/2022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D8556A2-0D6F-49F4-B671-E9B1C0B6D080}" type="slidenum">
              <a:rPr lang="it-IT" smtClean="0"/>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2523F228-5D20-49FE-B139-261A7BE5D71B}" type="datetimeFigureOut">
              <a:rPr lang="it-IT" smtClean="0"/>
              <a:t>03/02/2022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D8556A2-0D6F-49F4-B671-E9B1C0B6D080}" type="slidenum">
              <a:rPr lang="it-IT" smtClean="0"/>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2523F228-5D20-49FE-B139-261A7BE5D71B}" type="datetimeFigureOut">
              <a:rPr lang="it-IT" smtClean="0"/>
              <a:t>03/02/2022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D8556A2-0D6F-49F4-B671-E9B1C0B6D080}" type="slidenum">
              <a:rPr lang="it-IT" smtClean="0"/>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2523F228-5D20-49FE-B139-261A7BE5D71B}" type="datetimeFigureOut">
              <a:rPr lang="it-IT" smtClean="0"/>
              <a:t>03/02/2022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D8556A2-0D6F-49F4-B671-E9B1C0B6D080}" type="slidenum">
              <a:rPr lang="it-IT" smtClean="0"/>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2523F228-5D20-49FE-B139-261A7BE5D71B}" type="datetimeFigureOut">
              <a:rPr lang="it-IT" smtClean="0"/>
              <a:t>03/02/2022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D8556A2-0D6F-49F4-B671-E9B1C0B6D080}" type="slidenum">
              <a:rPr lang="it-IT" smtClean="0"/>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2523F228-5D20-49FE-B139-261A7BE5D71B}" type="datetimeFigureOut">
              <a:rPr lang="it-IT" smtClean="0"/>
              <a:t>03/02/2022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0D8556A2-0D6F-49F4-B671-E9B1C0B6D080}" type="slidenum">
              <a:rPr lang="it-IT" smtClean="0"/>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2523F228-5D20-49FE-B139-261A7BE5D71B}" type="datetimeFigureOut">
              <a:rPr lang="it-IT" smtClean="0"/>
              <a:t>03/02/2022</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0D8556A2-0D6F-49F4-B671-E9B1C0B6D080}" type="slidenum">
              <a:rPr lang="it-IT" smtClean="0"/>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2523F228-5D20-49FE-B139-261A7BE5D71B}" type="datetimeFigureOut">
              <a:rPr lang="it-IT" smtClean="0"/>
              <a:t>03/02/2022</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0D8556A2-0D6F-49F4-B671-E9B1C0B6D080}" type="slidenum">
              <a:rPr lang="it-IT" smtClean="0"/>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2523F228-5D20-49FE-B139-261A7BE5D71B}" type="datetimeFigureOut">
              <a:rPr lang="it-IT" smtClean="0"/>
              <a:t>03/02/2022</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0D8556A2-0D6F-49F4-B671-E9B1C0B6D080}" type="slidenum">
              <a:rPr lang="it-IT" smtClean="0"/>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2523F228-5D20-49FE-B139-261A7BE5D71B}" type="datetimeFigureOut">
              <a:rPr lang="it-IT" smtClean="0"/>
              <a:t>03/02/2022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0D8556A2-0D6F-49F4-B671-E9B1C0B6D080}" type="slidenum">
              <a:rPr lang="it-IT" smtClean="0"/>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2523F228-5D20-49FE-B139-261A7BE5D71B}" type="datetimeFigureOut">
              <a:rPr lang="it-IT" smtClean="0"/>
              <a:t>03/02/2022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0D8556A2-0D6F-49F4-B671-E9B1C0B6D080}" type="slidenum">
              <a:rPr lang="it-IT" smtClean="0"/>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23F228-5D20-49FE-B139-261A7BE5D71B}" type="datetimeFigureOut">
              <a:rPr lang="it-IT" smtClean="0"/>
              <a:t>03/02/2022</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8556A2-0D6F-49F4-B671-E9B1C0B6D080}" type="slidenum">
              <a:rPr lang="it-IT" smtClean="0"/>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utente\Desktop\io leggo perché\4.jpg"/>
          <p:cNvPicPr>
            <a:picLocks noChangeAspect="1" noChangeArrowheads="1"/>
          </p:cNvPicPr>
          <p:nvPr/>
        </p:nvPicPr>
        <p:blipFill>
          <a:blip r:embed="rId2" cstate="print"/>
          <a:srcRect/>
          <a:stretch>
            <a:fillRect/>
          </a:stretch>
        </p:blipFill>
        <p:spPr bwMode="auto">
          <a:xfrm>
            <a:off x="755576" y="188640"/>
            <a:ext cx="7704856" cy="6458965"/>
          </a:xfrm>
          <a:prstGeom prst="rect">
            <a:avLst/>
          </a:prstGeom>
          <a:noFill/>
        </p:spPr>
      </p:pic>
      <p:sp>
        <p:nvSpPr>
          <p:cNvPr id="6" name="CasellaDiTesto 5"/>
          <p:cNvSpPr txBox="1"/>
          <p:nvPr/>
        </p:nvSpPr>
        <p:spPr>
          <a:xfrm>
            <a:off x="2339752" y="476672"/>
            <a:ext cx="4680520" cy="369332"/>
          </a:xfrm>
          <a:prstGeom prst="rect">
            <a:avLst/>
          </a:prstGeom>
          <a:noFill/>
        </p:spPr>
        <p:txBody>
          <a:bodyPr wrap="square" rtlCol="0">
            <a:spAutoFit/>
          </a:bodyPr>
          <a:lstStyle/>
          <a:p>
            <a:pPr algn="ctr"/>
            <a:r>
              <a:rPr lang="it-IT" b="1" dirty="0" smtClean="0"/>
              <a:t>GENITORI</a:t>
            </a:r>
            <a:r>
              <a:rPr lang="it-IT" dirty="0" smtClean="0"/>
              <a:t> e </a:t>
            </a:r>
            <a:r>
              <a:rPr lang="it-IT" b="1" dirty="0" smtClean="0"/>
              <a:t>INSEGNANTI </a:t>
            </a:r>
            <a:endParaRPr lang="it-IT"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normAutofit/>
          </a:bodyPr>
          <a:lstStyle/>
          <a:p>
            <a:r>
              <a:rPr lang="it-IT" sz="4800" dirty="0" smtClean="0">
                <a:solidFill>
                  <a:srgbClr val="002060"/>
                </a:solidFill>
                <a:effectLst>
                  <a:outerShdw blurRad="38100" dist="38100" dir="2700000" algn="tl">
                    <a:srgbClr val="000000">
                      <a:alpha val="43137"/>
                    </a:srgbClr>
                  </a:outerShdw>
                </a:effectLst>
              </a:rPr>
              <a:t>GROTTAROSSA</a:t>
            </a:r>
            <a:endParaRPr lang="it-IT" sz="4800" dirty="0">
              <a:solidFill>
                <a:srgbClr val="002060"/>
              </a:solidFill>
              <a:effectLst>
                <a:outerShdw blurRad="38100" dist="38100" dir="2700000" algn="tl">
                  <a:srgbClr val="000000">
                    <a:alpha val="43137"/>
                  </a:srgbClr>
                </a:outerShdw>
              </a:effectLst>
            </a:endParaRPr>
          </a:p>
        </p:txBody>
      </p:sp>
      <p:pic>
        <p:nvPicPr>
          <p:cNvPr id="4" name="Segnaposto contenuto 3" descr="C:\Users\utente\AppData\Local\Temp\IMG-20220127-WA0000.jpg"/>
          <p:cNvPicPr>
            <a:picLocks noGrp="1"/>
          </p:cNvPicPr>
          <p:nvPr>
            <p:ph idx="1"/>
          </p:nvPr>
        </p:nvPicPr>
        <p:blipFill>
          <a:blip r:embed="rId2" cstate="print"/>
          <a:srcRect/>
          <a:stretch>
            <a:fillRect/>
          </a:stretch>
        </p:blipFill>
        <p:spPr bwMode="auto">
          <a:xfrm>
            <a:off x="1115616" y="1600200"/>
            <a:ext cx="6840759" cy="4637112"/>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descr="C:\Users\utente\AppData\Local\Temp\IMG-20220201-WA0005.jpg"/>
          <p:cNvPicPr/>
          <p:nvPr/>
        </p:nvPicPr>
        <p:blipFill>
          <a:blip r:embed="rId2" cstate="print"/>
          <a:srcRect/>
          <a:stretch>
            <a:fillRect/>
          </a:stretch>
        </p:blipFill>
        <p:spPr bwMode="auto">
          <a:xfrm>
            <a:off x="6300192" y="3212976"/>
            <a:ext cx="2700258" cy="333563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olo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normAutofit/>
          </a:bodyPr>
          <a:lstStyle/>
          <a:p>
            <a:r>
              <a:rPr lang="it-IT" sz="4800" dirty="0" smtClean="0">
                <a:effectLst>
                  <a:outerShdw blurRad="38100" dist="38100" dir="2700000" algn="tl">
                    <a:srgbClr val="000000">
                      <a:alpha val="43137"/>
                    </a:srgbClr>
                  </a:outerShdw>
                </a:effectLst>
              </a:rPr>
              <a:t>BREMBIO</a:t>
            </a:r>
            <a:endParaRPr lang="it-IT" sz="4800" dirty="0">
              <a:effectLst>
                <a:outerShdw blurRad="38100" dist="38100" dir="2700000" algn="tl">
                  <a:srgbClr val="000000">
                    <a:alpha val="43137"/>
                  </a:srgbClr>
                </a:outerShdw>
              </a:effectLst>
            </a:endParaRPr>
          </a:p>
        </p:txBody>
      </p:sp>
      <p:pic>
        <p:nvPicPr>
          <p:cNvPr id="4" name="Segnaposto contenuto 3" descr="C:\Users\utente\AppData\Local\Temp\IMG-20220201-WA0002.jpg"/>
          <p:cNvPicPr>
            <a:picLocks noGrp="1"/>
          </p:cNvPicPr>
          <p:nvPr>
            <p:ph idx="1"/>
          </p:nvPr>
        </p:nvPicPr>
        <p:blipFill>
          <a:blip r:embed="rId3" cstate="print"/>
          <a:srcRect/>
          <a:stretch>
            <a:fillRect/>
          </a:stretch>
        </p:blipFill>
        <p:spPr bwMode="auto">
          <a:xfrm>
            <a:off x="323528" y="1628800"/>
            <a:ext cx="2736304" cy="356125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Immagine 4" descr="C:\Users\utente\AppData\Local\Temp\IMG-20220201-WA0004.jpg"/>
          <p:cNvPicPr/>
          <p:nvPr/>
        </p:nvPicPr>
        <p:blipFill>
          <a:blip r:embed="rId4" cstate="print"/>
          <a:srcRect/>
          <a:stretch>
            <a:fillRect/>
          </a:stretch>
        </p:blipFill>
        <p:spPr bwMode="auto">
          <a:xfrm>
            <a:off x="2627784" y="1988840"/>
            <a:ext cx="3744416" cy="41764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style>
          <a:lnRef idx="1">
            <a:schemeClr val="accent4"/>
          </a:lnRef>
          <a:fillRef idx="2">
            <a:schemeClr val="accent4"/>
          </a:fillRef>
          <a:effectRef idx="1">
            <a:schemeClr val="accent4"/>
          </a:effectRef>
          <a:fontRef idx="minor">
            <a:schemeClr val="dk1"/>
          </a:fontRef>
        </p:style>
        <p:txBody>
          <a:bodyPr>
            <a:normAutofit/>
          </a:bodyPr>
          <a:lstStyle/>
          <a:p>
            <a:r>
              <a:rPr lang="it-IT" sz="4800" dirty="0" smtClean="0">
                <a:solidFill>
                  <a:srgbClr val="7030A0"/>
                </a:solidFill>
                <a:effectLst>
                  <a:outerShdw blurRad="38100" dist="38100" dir="2700000" algn="tl">
                    <a:srgbClr val="000000">
                      <a:alpha val="43137"/>
                    </a:srgbClr>
                  </a:outerShdw>
                </a:effectLst>
              </a:rPr>
              <a:t>CASTELSEPRIO 9</a:t>
            </a:r>
            <a:endParaRPr lang="it-IT" sz="4800" dirty="0">
              <a:solidFill>
                <a:srgbClr val="7030A0"/>
              </a:solidFill>
              <a:effectLst>
                <a:outerShdw blurRad="38100" dist="38100" dir="2700000" algn="tl">
                  <a:srgbClr val="000000">
                    <a:alpha val="43137"/>
                  </a:srgbClr>
                </a:outerShdw>
              </a:effectLst>
            </a:endParaRPr>
          </a:p>
        </p:txBody>
      </p:sp>
      <p:pic>
        <p:nvPicPr>
          <p:cNvPr id="4" name="Segnaposto contenuto 3" descr="C:\Users\utente\AppData\Local\Temp\IMG-20220202-WA0004.jpg"/>
          <p:cNvPicPr>
            <a:picLocks noGrp="1"/>
          </p:cNvPicPr>
          <p:nvPr>
            <p:ph idx="1"/>
          </p:nvPr>
        </p:nvPicPr>
        <p:blipFill>
          <a:blip r:embed="rId2" cstate="print"/>
          <a:srcRect/>
          <a:stretch>
            <a:fillRect/>
          </a:stretch>
        </p:blipFill>
        <p:spPr bwMode="auto">
          <a:xfrm>
            <a:off x="4644008" y="1556792"/>
            <a:ext cx="3394472" cy="4525963"/>
          </a:xfrm>
          <a:prstGeom prst="rect">
            <a:avLst/>
          </a:prstGeom>
          <a:noFill/>
          <a:ln w="9525">
            <a:noFill/>
            <a:miter lim="800000"/>
            <a:headEnd/>
            <a:tailEnd/>
          </a:ln>
        </p:spPr>
      </p:pic>
      <p:pic>
        <p:nvPicPr>
          <p:cNvPr id="5" name="Immagine 4" descr="C:\Users\utente\AppData\Local\Temp\IMG-20220202-WA0006.jpg"/>
          <p:cNvPicPr/>
          <p:nvPr/>
        </p:nvPicPr>
        <p:blipFill>
          <a:blip r:embed="rId3" cstate="print"/>
          <a:srcRect/>
          <a:stretch>
            <a:fillRect/>
          </a:stretch>
        </p:blipFill>
        <p:spPr bwMode="auto">
          <a:xfrm>
            <a:off x="899592" y="1556792"/>
            <a:ext cx="3600400" cy="3024336"/>
          </a:xfrm>
          <a:prstGeom prst="rect">
            <a:avLst/>
          </a:prstGeom>
          <a:noFill/>
          <a:ln w="9525">
            <a:noFill/>
            <a:miter lim="800000"/>
            <a:headEnd/>
            <a:tailEnd/>
          </a:ln>
        </p:spPr>
      </p:pic>
      <p:pic>
        <p:nvPicPr>
          <p:cNvPr id="6" name="Immagine 5" descr="C:\Users\utente\AppData\Local\Temp\IMG-20220202-WA0013.jpg"/>
          <p:cNvPicPr/>
          <p:nvPr/>
        </p:nvPicPr>
        <p:blipFill>
          <a:blip r:embed="rId4" cstate="print"/>
          <a:srcRect t="18638"/>
          <a:stretch>
            <a:fillRect/>
          </a:stretch>
        </p:blipFill>
        <p:spPr bwMode="auto">
          <a:xfrm>
            <a:off x="467544" y="4581128"/>
            <a:ext cx="3600400" cy="2088232"/>
          </a:xfrm>
          <a:prstGeom prst="rect">
            <a:avLst/>
          </a:prstGeom>
          <a:ln>
            <a:noFill/>
          </a:ln>
          <a:effectLst>
            <a:softEdge rad="112500"/>
          </a:effectLst>
        </p:spPr>
      </p:pic>
      <p:pic>
        <p:nvPicPr>
          <p:cNvPr id="7" name="Immagine 6" descr="C:\Users\utente\AppData\Local\Temp\IMG-20220202-WA0012.jpg"/>
          <p:cNvPicPr/>
          <p:nvPr/>
        </p:nvPicPr>
        <p:blipFill>
          <a:blip r:embed="rId5" cstate="print"/>
          <a:srcRect t="15501"/>
          <a:stretch>
            <a:fillRect/>
          </a:stretch>
        </p:blipFill>
        <p:spPr bwMode="auto">
          <a:xfrm>
            <a:off x="4572000" y="4293096"/>
            <a:ext cx="4104456" cy="237626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188640"/>
            <a:ext cx="8229600" cy="1152128"/>
          </a:xfrm>
        </p:spPr>
        <p:style>
          <a:lnRef idx="1">
            <a:schemeClr val="accent5"/>
          </a:lnRef>
          <a:fillRef idx="2">
            <a:schemeClr val="accent5"/>
          </a:fillRef>
          <a:effectRef idx="1">
            <a:schemeClr val="accent5"/>
          </a:effectRef>
          <a:fontRef idx="minor">
            <a:schemeClr val="dk1"/>
          </a:fontRef>
        </p:style>
        <p:txBody>
          <a:bodyPr>
            <a:normAutofit/>
          </a:bodyPr>
          <a:lstStyle/>
          <a:p>
            <a:r>
              <a:rPr lang="it-IT" sz="4800" dirty="0" smtClean="0">
                <a:solidFill>
                  <a:srgbClr val="0070C0"/>
                </a:solidFill>
                <a:effectLst>
                  <a:outerShdw blurRad="38100" dist="38100" dir="2700000" algn="tl">
                    <a:srgbClr val="000000">
                      <a:alpha val="43137"/>
                    </a:srgbClr>
                  </a:outerShdw>
                </a:effectLst>
              </a:rPr>
              <a:t>CASTELSEPRIO 11</a:t>
            </a:r>
            <a:endParaRPr lang="it-IT" sz="4800" dirty="0">
              <a:solidFill>
                <a:srgbClr val="0070C0"/>
              </a:solidFill>
              <a:effectLst>
                <a:outerShdw blurRad="38100" dist="38100" dir="2700000" algn="tl">
                  <a:srgbClr val="000000">
                    <a:alpha val="43137"/>
                  </a:srgbClr>
                </a:outerShdw>
              </a:effectLst>
            </a:endParaRPr>
          </a:p>
        </p:txBody>
      </p:sp>
      <p:pic>
        <p:nvPicPr>
          <p:cNvPr id="4" name="Segnaposto contenuto 3" descr="C:\Users\utente\AppData\Local\Temp\IMG-20220128-WA0003.jpg"/>
          <p:cNvPicPr>
            <a:picLocks noGrp="1"/>
          </p:cNvPicPr>
          <p:nvPr>
            <p:ph idx="1"/>
          </p:nvPr>
        </p:nvPicPr>
        <p:blipFill>
          <a:blip r:embed="rId2" cstate="print"/>
          <a:srcRect/>
          <a:stretch>
            <a:fillRect/>
          </a:stretch>
        </p:blipFill>
        <p:spPr bwMode="auto">
          <a:xfrm>
            <a:off x="611560" y="1628800"/>
            <a:ext cx="6034617" cy="452596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5" name="Immagine 4" descr="C:\Users\utente\AppData\Local\Temp\IMG-20220128-WA0004.jpg"/>
          <p:cNvPicPr/>
          <p:nvPr/>
        </p:nvPicPr>
        <p:blipFill>
          <a:blip r:embed="rId3" cstate="print"/>
          <a:srcRect/>
          <a:stretch>
            <a:fillRect/>
          </a:stretch>
        </p:blipFill>
        <p:spPr bwMode="auto">
          <a:xfrm>
            <a:off x="5508104" y="4293096"/>
            <a:ext cx="3456384" cy="228584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39552" y="3212976"/>
            <a:ext cx="8363272" cy="2376264"/>
          </a:xfrm>
        </p:spPr>
        <p:txBody>
          <a:bodyPr>
            <a:normAutofit fontScale="90000"/>
          </a:bodyPr>
          <a:lstStyle/>
          <a:p>
            <a:pPr algn="just"/>
            <a:r>
              <a:rPr lang="it-IT" i="1" dirty="0" smtClean="0"/>
              <a:t/>
            </a:r>
            <a:br>
              <a:rPr lang="it-IT" i="1" dirty="0" smtClean="0"/>
            </a:br>
            <a:r>
              <a:rPr lang="it-IT" sz="2000" i="1" dirty="0" smtClean="0"/>
              <a:t>Leggere è come pensare, come pregare, come parlare con un amico, come esporre le tue idee, come ascoltare le idee degli altri, come ascoltare musica sì, </a:t>
            </a:r>
            <a:br>
              <a:rPr lang="it-IT" sz="2000" i="1" dirty="0" smtClean="0"/>
            </a:br>
            <a:r>
              <a:rPr lang="it-IT" sz="2000" i="1" dirty="0" err="1" smtClean="0"/>
              <a:t>sì</a:t>
            </a:r>
            <a:r>
              <a:rPr lang="it-IT" sz="2000" i="1" dirty="0" smtClean="0"/>
              <a:t> come contemplare un paesaggio, come uscire a fare una passeggiata sulla spiaggia</a:t>
            </a:r>
            <a:r>
              <a:rPr lang="it-IT" sz="2200" i="1" dirty="0" smtClean="0"/>
              <a:t>.</a:t>
            </a:r>
            <a:r>
              <a:rPr lang="it-IT" sz="2200" dirty="0" smtClean="0"/>
              <a:t> </a:t>
            </a:r>
            <a:r>
              <a:rPr lang="it-IT" dirty="0" smtClean="0"/>
              <a:t/>
            </a:r>
            <a:br>
              <a:rPr lang="it-IT" dirty="0" smtClean="0"/>
            </a:br>
            <a:r>
              <a:rPr lang="it-IT" sz="1800" dirty="0" smtClean="0"/>
              <a:t/>
            </a:r>
            <a:br>
              <a:rPr lang="it-IT" sz="1800" dirty="0" smtClean="0"/>
            </a:br>
            <a:endParaRPr lang="it-IT" dirty="0"/>
          </a:p>
        </p:txBody>
      </p:sp>
      <p:sp>
        <p:nvSpPr>
          <p:cNvPr id="7" name="CasellaDiTesto 6"/>
          <p:cNvSpPr txBox="1"/>
          <p:nvPr/>
        </p:nvSpPr>
        <p:spPr>
          <a:xfrm>
            <a:off x="755576" y="476672"/>
            <a:ext cx="7848872" cy="1224136"/>
          </a:xfrm>
          <a:prstGeom prst="rect">
            <a:avLst/>
          </a:prstGeom>
          <a:noFill/>
        </p:spPr>
        <p:txBody>
          <a:bodyPr wrap="square" rtlCol="0">
            <a:prstTxWarp prst="textDoubleWave1">
              <a:avLst/>
            </a:prstTxWarp>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it-IT" sz="4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Ripartiamo </a:t>
            </a:r>
            <a:r>
              <a:rPr lang="it-IT" sz="4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dai libri </a:t>
            </a:r>
          </a:p>
        </p:txBody>
      </p:sp>
      <p:sp>
        <p:nvSpPr>
          <p:cNvPr id="8" name="Rettangolo 7"/>
          <p:cNvSpPr/>
          <p:nvPr/>
        </p:nvSpPr>
        <p:spPr>
          <a:xfrm>
            <a:off x="7092280" y="5157192"/>
            <a:ext cx="1647631" cy="369332"/>
          </a:xfrm>
          <a:prstGeom prst="rect">
            <a:avLst/>
          </a:prstGeom>
        </p:spPr>
        <p:txBody>
          <a:bodyPr wrap="none">
            <a:spAutoFit/>
          </a:bodyPr>
          <a:lstStyle/>
          <a:p>
            <a:r>
              <a:rPr lang="it-IT" dirty="0" smtClean="0"/>
              <a:t>Roberto </a:t>
            </a:r>
            <a:r>
              <a:rPr lang="it-IT" dirty="0" err="1" smtClean="0"/>
              <a:t>Bolaño</a:t>
            </a:r>
            <a:endParaRPr lang="it-IT" dirty="0"/>
          </a:p>
        </p:txBody>
      </p:sp>
      <p:pic>
        <p:nvPicPr>
          <p:cNvPr id="2051" name="Picture 3"/>
          <p:cNvPicPr>
            <a:picLocks noChangeAspect="1" noChangeArrowheads="1"/>
          </p:cNvPicPr>
          <p:nvPr/>
        </p:nvPicPr>
        <p:blipFill>
          <a:blip r:embed="rId2" cstate="print"/>
          <a:srcRect/>
          <a:stretch>
            <a:fillRect/>
          </a:stretch>
        </p:blipFill>
        <p:spPr bwMode="auto">
          <a:xfrm>
            <a:off x="6444208" y="1772816"/>
            <a:ext cx="2143125" cy="21336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106</TotalTime>
  <Words>14</Words>
  <Application>Microsoft Office PowerPoint</Application>
  <PresentationFormat>Presentazione su schermo (4:3)</PresentationFormat>
  <Paragraphs>8</Paragraphs>
  <Slides>6</Slides>
  <Notes>0</Notes>
  <HiddenSlides>0</HiddenSlides>
  <MMClips>0</MMClips>
  <ScaleCrop>false</ScaleCrop>
  <HeadingPairs>
    <vt:vector size="4" baseType="variant">
      <vt:variant>
        <vt:lpstr>Tema</vt:lpstr>
      </vt:variant>
      <vt:variant>
        <vt:i4>1</vt:i4>
      </vt:variant>
      <vt:variant>
        <vt:lpstr>Titoli diapositive</vt:lpstr>
      </vt:variant>
      <vt:variant>
        <vt:i4>6</vt:i4>
      </vt:variant>
    </vt:vector>
  </HeadingPairs>
  <TitlesOfParts>
    <vt:vector size="7" baseType="lpstr">
      <vt:lpstr>Tema di Office</vt:lpstr>
      <vt:lpstr>Diapositiva 1</vt:lpstr>
      <vt:lpstr>GROTTAROSSA</vt:lpstr>
      <vt:lpstr>BREMBIO</vt:lpstr>
      <vt:lpstr>CASTELSEPRIO 9</vt:lpstr>
      <vt:lpstr>CASTELSEPRIO 11</vt:lpstr>
      <vt:lpstr> Leggere è come pensare, come pregare, come parlare con un amico, come esporre le tue idee, come ascoltare le idee degli altri, come ascoltare musica sì,  sì come contemplare un paesaggio, come uscire a fare una passeggiata sulla spiaggia.   </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utente</dc:creator>
  <cp:lastModifiedBy>utente</cp:lastModifiedBy>
  <cp:revision>12</cp:revision>
  <dcterms:created xsi:type="dcterms:W3CDTF">2022-02-03T10:25:24Z</dcterms:created>
  <dcterms:modified xsi:type="dcterms:W3CDTF">2022-02-03T12:11:51Z</dcterms:modified>
</cp:coreProperties>
</file>